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notesMaster" Target="notesMasters/notesMaster1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viewProps" Target="viewProps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2/24/2026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02231-119A-6FE5-E046-4D26A1E32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ABE8B-BE60-EAA1-4E81-DAD1C58A1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9BBAF-FED6-11C6-E3F7-CE8EE766A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D9023-2EDF-6DEA-D9C7-E03F2B244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45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C27E-DD3C-C637-5C03-C154F6C9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948F-504D-ED27-FE06-35D9B9B6B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6226E-B4D5-AF7A-0CA6-9709FC180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866BB-A12D-F97C-A271-FFF1EC949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3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B3F4-79F6-CECA-C46B-6F3520F1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24208-D230-8D68-2C48-502BDEB4C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0D2D8-F0FF-2D36-5581-E1AF66610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42FB4-F846-EA0A-5D65-E1BA20905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169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5364-5D61-9833-15CB-579935DA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C2A93-4745-D5AF-4BD5-6C8F6B864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87438-10BA-3A2B-051A-8270E7EAD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A4590-73E5-4F87-9D0E-2E4DBA3A5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22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slideLayout" Target="../slideLayouts/slideLayout1.xml" /><Relationship Id="rId1" Type="http://schemas.openxmlformats.org/officeDocument/2006/relationships/themeOverride" Target="../theme/themeOverride1.xml" /><Relationship Id="rId4" Type="http://schemas.openxmlformats.org/officeDocument/2006/relationships/image" Target="../media/image6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 /><Relationship Id="rId7" Type="http://schemas.openxmlformats.org/officeDocument/2006/relationships/image" Target="../media/image9.png" /><Relationship Id="rId2" Type="http://schemas.openxmlformats.org/officeDocument/2006/relationships/slideLayout" Target="../slideLayouts/slideLayout2.xml" /><Relationship Id="rId1" Type="http://schemas.openxmlformats.org/officeDocument/2006/relationships/themeOverride" Target="../theme/themeOverride2.xml" /><Relationship Id="rId6" Type="http://schemas.openxmlformats.org/officeDocument/2006/relationships/image" Target="../media/image8.png" /><Relationship Id="rId5" Type="http://schemas.openxmlformats.org/officeDocument/2006/relationships/image" Target="../media/image7.jpeg" /><Relationship Id="rId4" Type="http://schemas.openxmlformats.org/officeDocument/2006/relationships/image" Target="../media/image1.jpeg" 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1.glb" /><Relationship Id="rId3" Type="http://schemas.openxmlformats.org/officeDocument/2006/relationships/notesSlide" Target="../notesSlides/notesSlide2.xml" /><Relationship Id="rId7" Type="http://schemas.openxmlformats.org/officeDocument/2006/relationships/image" Target="../media/image10.png" /><Relationship Id="rId2" Type="http://schemas.openxmlformats.org/officeDocument/2006/relationships/slideLayout" Target="../slideLayouts/slideLayout2.xml" /><Relationship Id="rId1" Type="http://schemas.openxmlformats.org/officeDocument/2006/relationships/themeOverride" Target="../theme/themeOverride3.xml" /><Relationship Id="rId6" Type="http://schemas.openxmlformats.org/officeDocument/2006/relationships/image" Target="../media/image8.png" /><Relationship Id="rId5" Type="http://schemas.openxmlformats.org/officeDocument/2006/relationships/image" Target="../media/image7.jpeg" /><Relationship Id="rId10" Type="http://schemas.openxmlformats.org/officeDocument/2006/relationships/image" Target="../media/image12.png" /><Relationship Id="rId4" Type="http://schemas.openxmlformats.org/officeDocument/2006/relationships/image" Target="../media/image1.jpeg" /><Relationship Id="rId9" Type="http://schemas.openxmlformats.org/officeDocument/2006/relationships/image" Target="../media/image12.png" 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2.glb" /><Relationship Id="rId3" Type="http://schemas.openxmlformats.org/officeDocument/2006/relationships/notesSlide" Target="../notesSlides/notesSlide3.xml" /><Relationship Id="rId7" Type="http://schemas.openxmlformats.org/officeDocument/2006/relationships/image" Target="../media/image13.png" /><Relationship Id="rId2" Type="http://schemas.openxmlformats.org/officeDocument/2006/relationships/slideLayout" Target="../slideLayouts/slideLayout2.xml" /><Relationship Id="rId1" Type="http://schemas.openxmlformats.org/officeDocument/2006/relationships/themeOverride" Target="../theme/themeOverride4.xml" /><Relationship Id="rId6" Type="http://schemas.openxmlformats.org/officeDocument/2006/relationships/image" Target="../media/image8.png" /><Relationship Id="rId5" Type="http://schemas.openxmlformats.org/officeDocument/2006/relationships/image" Target="../media/image7.jpeg" /><Relationship Id="rId10" Type="http://schemas.openxmlformats.org/officeDocument/2006/relationships/image" Target="../media/image14.png" /><Relationship Id="rId4" Type="http://schemas.openxmlformats.org/officeDocument/2006/relationships/image" Target="../media/image1.jpeg" /><Relationship Id="rId9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 /><Relationship Id="rId7" Type="http://schemas.openxmlformats.org/officeDocument/2006/relationships/image" Target="../media/image15.png" /><Relationship Id="rId2" Type="http://schemas.openxmlformats.org/officeDocument/2006/relationships/slideLayout" Target="../slideLayouts/slideLayout2.xml" /><Relationship Id="rId1" Type="http://schemas.openxmlformats.org/officeDocument/2006/relationships/themeOverride" Target="../theme/themeOverride5.xml" /><Relationship Id="rId6" Type="http://schemas.openxmlformats.org/officeDocument/2006/relationships/image" Target="../media/image8.png" /><Relationship Id="rId5" Type="http://schemas.openxmlformats.org/officeDocument/2006/relationships/image" Target="../media/image7.jpeg" /><Relationship Id="rId4" Type="http://schemas.openxmlformats.org/officeDocument/2006/relationships/image" Target="../media/image1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 /><Relationship Id="rId7" Type="http://schemas.openxmlformats.org/officeDocument/2006/relationships/image" Target="../media/image16.png" /><Relationship Id="rId2" Type="http://schemas.openxmlformats.org/officeDocument/2006/relationships/slideLayout" Target="../slideLayouts/slideLayout2.xml" /><Relationship Id="rId1" Type="http://schemas.openxmlformats.org/officeDocument/2006/relationships/themeOverride" Target="../theme/themeOverride6.xml" /><Relationship Id="rId6" Type="http://schemas.openxmlformats.org/officeDocument/2006/relationships/image" Target="../media/image8.png" /><Relationship Id="rId5" Type="http://schemas.openxmlformats.org/officeDocument/2006/relationships/image" Target="../media/image7.jpeg" /><Relationship Id="rId4" Type="http://schemas.openxmlformats.org/officeDocument/2006/relationships/image" Target="../media/image1.jpe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Proiect</a:t>
            </a:r>
            <a:r>
              <a:rPr lang="en-US" sz="4000" dirty="0"/>
              <a:t> – </a:t>
            </a:r>
            <a:r>
              <a:rPr lang="en-US" sz="4000" dirty="0" err="1"/>
              <a:t>Recomandare</a:t>
            </a:r>
            <a:r>
              <a:rPr lang="en-US" sz="4000" dirty="0"/>
              <a:t> </a:t>
            </a:r>
            <a:r>
              <a:rPr lang="en-US" sz="4000" dirty="0" err="1"/>
              <a:t>Filme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/>
              <a:t>Matei Radu, Mumoiu Robert, Oprea George, </a:t>
            </a:r>
            <a:r>
              <a:rPr lang="en-US" dirty="0" err="1"/>
              <a:t>Tudoran</a:t>
            </a:r>
            <a:r>
              <a:rPr lang="en-US" dirty="0"/>
              <a:t> Robert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 err="1"/>
              <a:t>Declarăm</a:t>
            </a:r>
            <a:r>
              <a:rPr lang="en-US" sz="4000" dirty="0"/>
              <a:t> </a:t>
            </a:r>
            <a:r>
              <a:rPr lang="en-US" sz="4000" dirty="0" err="1"/>
              <a:t>bibliotecile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Biblioteca</a:t>
            </a:r>
            <a:r>
              <a:rPr lang="en-US" sz="2400" dirty="0"/>
              <a:t> “</a:t>
            </a:r>
            <a:r>
              <a:rPr lang="en-US" sz="2400" dirty="0" err="1"/>
              <a:t>json</a:t>
            </a:r>
            <a:r>
              <a:rPr lang="en-US" sz="2400" dirty="0"/>
              <a:t>” o </a:t>
            </a:r>
            <a:r>
              <a:rPr lang="en-US" sz="2400" dirty="0" err="1"/>
              <a:t>folosim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încărcarea</a:t>
            </a:r>
            <a:r>
              <a:rPr lang="en-US" sz="2400" dirty="0"/>
              <a:t> </a:t>
            </a:r>
            <a:r>
              <a:rPr lang="en-US" sz="2400" dirty="0" err="1"/>
              <a:t>filmelor</a:t>
            </a:r>
            <a:r>
              <a:rPr lang="en-US" sz="2400" dirty="0"/>
              <a:t> (</a:t>
            </a:r>
            <a:r>
              <a:rPr lang="en-US" sz="2400" dirty="0" err="1"/>
              <a:t>titlurilor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Biblioteca</a:t>
            </a:r>
            <a:r>
              <a:rPr lang="en-US" sz="2400" dirty="0"/>
              <a:t> “</a:t>
            </a:r>
            <a:r>
              <a:rPr lang="en-US" sz="2400" dirty="0" err="1"/>
              <a:t>streamlit</a:t>
            </a:r>
            <a:r>
              <a:rPr lang="en-US" sz="2400" dirty="0"/>
              <a:t>” o </a:t>
            </a:r>
            <a:r>
              <a:rPr lang="en-US" sz="2400" dirty="0" err="1"/>
              <a:t>utilizăm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a </a:t>
            </a:r>
            <a:r>
              <a:rPr lang="en-US" sz="2400" dirty="0" err="1"/>
              <a:t>incorpora</a:t>
            </a:r>
            <a:r>
              <a:rPr lang="en-US" sz="2400" dirty="0"/>
              <a:t> </a:t>
            </a:r>
            <a:r>
              <a:rPr lang="en-US" sz="2400" dirty="0" err="1"/>
              <a:t>interfața</a:t>
            </a:r>
            <a:r>
              <a:rPr lang="en-US" sz="2400" dirty="0"/>
              <a:t> </a:t>
            </a:r>
            <a:r>
              <a:rPr lang="en-US" sz="2400" dirty="0" err="1"/>
              <a:t>folosită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FA1E-9C4A-76DC-A673-F3B504473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04" y="2491811"/>
            <a:ext cx="4226537" cy="9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4E611-4EE2-25D6-18C8-634FE33C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5D80739-A049-FF5C-5182-0FD2959CD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707A0-026B-AB27-482D-253FC074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709ACF6-F73A-DB9D-0B85-CA31F7033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5E42B-439C-CBB1-C02C-68FA4A32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 err="1"/>
              <a:t>Funcția</a:t>
            </a:r>
            <a:r>
              <a:rPr lang="en-US" sz="4000" dirty="0"/>
              <a:t> de </a:t>
            </a:r>
            <a:r>
              <a:rPr lang="en-US" sz="4000" dirty="0" err="1"/>
              <a:t>citire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EC4868A-5110-B6C4-BC3A-159DDC92F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Utilizăm</a:t>
            </a:r>
            <a:r>
              <a:rPr lang="en-US" sz="2400" dirty="0"/>
              <a:t> </a:t>
            </a:r>
            <a:r>
              <a:rPr lang="en-US" sz="2400" dirty="0" err="1"/>
              <a:t>această</a:t>
            </a:r>
            <a:r>
              <a:rPr lang="en-US" sz="2400" dirty="0"/>
              <a:t> </a:t>
            </a:r>
            <a:r>
              <a:rPr lang="en-US" sz="2400" dirty="0" err="1"/>
              <a:t>funcție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a </a:t>
            </a:r>
            <a:r>
              <a:rPr lang="en-US" sz="2400" dirty="0" err="1"/>
              <a:t>descărca</a:t>
            </a:r>
            <a:r>
              <a:rPr lang="en-US" sz="2400" dirty="0"/>
              <a:t>/</a:t>
            </a:r>
            <a:r>
              <a:rPr lang="en-US" sz="2400" dirty="0" err="1"/>
              <a:t>citi</a:t>
            </a:r>
            <a:r>
              <a:rPr lang="en-US" sz="2400" dirty="0"/>
              <a:t> </a:t>
            </a:r>
            <a:r>
              <a:rPr lang="en-US" sz="2400" dirty="0" err="1"/>
              <a:t>conținutul</a:t>
            </a:r>
            <a:r>
              <a:rPr lang="en-US" sz="2400" dirty="0"/>
              <a:t> din </a:t>
            </a:r>
            <a:r>
              <a:rPr lang="en-US" sz="2400" dirty="0" err="1"/>
              <a:t>fișierul</a:t>
            </a:r>
            <a:r>
              <a:rPr lang="en-US" sz="2400" dirty="0"/>
              <a:t>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D1FFC-3CD4-B6C7-84F2-F1BD9FF57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384" y="2360015"/>
            <a:ext cx="4285756" cy="10689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6" name="3D Model 5" descr="Film Reel">
                <a:extLst>
                  <a:ext uri="{FF2B5EF4-FFF2-40B4-BE49-F238E27FC236}">
                    <a16:creationId xmlns:a16="http://schemas.microsoft.com/office/drawing/2014/main" id="{9B1E42E3-D2D7-1C6C-C26F-E761F4DD7D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2760288"/>
                  </p:ext>
                </p:extLst>
              </p:nvPr>
            </p:nvGraphicFramePr>
            <p:xfrm>
              <a:off x="7317913" y="3262363"/>
              <a:ext cx="4295637" cy="322887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295637" cy="3228870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371" ay="2960903" az="82642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3814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Film Reel">
                <a:extLst>
                  <a:ext uri="{FF2B5EF4-FFF2-40B4-BE49-F238E27FC236}">
                    <a16:creationId xmlns:a16="http://schemas.microsoft.com/office/drawing/2014/main" id="{9B1E42E3-D2D7-1C6C-C26F-E761F4DD7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17913" y="3262363"/>
                <a:ext cx="4295637" cy="32288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95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1116D-7723-C95A-A7BE-8FA503D5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7E74C76-5886-6ABB-A9F1-70D41E7D7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B5D06-C7C5-7134-F4D1-A1D435BEA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17B99AC-1D3F-0E79-9EC4-659256678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D26A9-DE74-5AAC-BAAC-1A232EF7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 err="1"/>
              <a:t>Funcția</a:t>
            </a:r>
            <a:r>
              <a:rPr lang="en-US" sz="4000" dirty="0"/>
              <a:t> de </a:t>
            </a:r>
            <a:r>
              <a:rPr lang="en-US" sz="4000" dirty="0" err="1"/>
              <a:t>recomandare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C5B70-F408-F7C5-50E4-C4DD7126E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Acest</a:t>
            </a:r>
            <a:r>
              <a:rPr lang="en-US" sz="2400" dirty="0"/>
              <a:t> subprogram </a:t>
            </a:r>
            <a:r>
              <a:rPr lang="en-US" sz="2400" dirty="0" err="1"/>
              <a:t>returnează</a:t>
            </a:r>
            <a:r>
              <a:rPr lang="en-US" sz="2400" dirty="0"/>
              <a:t> </a:t>
            </a:r>
            <a:r>
              <a:rPr lang="en-US" sz="2400" dirty="0" err="1"/>
              <a:t>titlurile</a:t>
            </a:r>
            <a:r>
              <a:rPr lang="en-US" sz="2400" dirty="0"/>
              <a:t> </a:t>
            </a:r>
            <a:r>
              <a:rPr lang="en-US" sz="2400" dirty="0" err="1"/>
              <a:t>recomandate</a:t>
            </a:r>
            <a:r>
              <a:rPr lang="en-US" sz="2400" dirty="0"/>
              <a:t>, </a:t>
            </a:r>
            <a:r>
              <a:rPr lang="en-US" sz="2400" dirty="0" err="1"/>
              <a:t>căutând</a:t>
            </a:r>
            <a:r>
              <a:rPr lang="en-US" sz="2400" dirty="0"/>
              <a:t> </a:t>
            </a:r>
            <a:r>
              <a:rPr lang="en-US" sz="2400" dirty="0" err="1"/>
              <a:t>filmele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fișierul</a:t>
            </a:r>
            <a:r>
              <a:rPr lang="en-US" sz="2400" dirty="0"/>
              <a:t> 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D556E-3FF6-B46A-4DF3-11391E4CA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58" y="2522474"/>
            <a:ext cx="5473039" cy="12393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7" name="3D Model 6" descr="Clapperboard">
                <a:extLst>
                  <a:ext uri="{FF2B5EF4-FFF2-40B4-BE49-F238E27FC236}">
                    <a16:creationId xmlns:a16="http://schemas.microsoft.com/office/drawing/2014/main" id="{70F9CE16-D3A4-75A5-B96D-A59BE9DD6B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7638422"/>
                  </p:ext>
                </p:extLst>
              </p:nvPr>
            </p:nvGraphicFramePr>
            <p:xfrm>
              <a:off x="7660521" y="3077792"/>
              <a:ext cx="2794186" cy="352620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794186" cy="3526208"/>
                    </a:xfrm>
                    <a:prstGeom prst="rect">
                      <a:avLst/>
                    </a:prstGeom>
                  </am3d:spPr>
                  <am3d:camera>
                    <am3d:pos x="0" y="0" z="66239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8369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697" ay="2325891" az="3110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76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lapperboard">
                <a:extLst>
                  <a:ext uri="{FF2B5EF4-FFF2-40B4-BE49-F238E27FC236}">
                    <a16:creationId xmlns:a16="http://schemas.microsoft.com/office/drawing/2014/main" id="{70F9CE16-D3A4-75A5-B96D-A59BE9DD6B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0521" y="3077792"/>
                <a:ext cx="2794186" cy="35262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18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232E7-490B-7BE9-6F57-0572E1DE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BA47516-C929-2C1E-412F-FFF25D85F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C6303-C382-BB9F-7D80-08C72765E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0D494D2-2FA4-C0CE-0BA9-8DEC5615D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5B15B-42EA-569C-1E3B-E67BCD37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  <a:r>
              <a:rPr lang="en-US" sz="4000" dirty="0" err="1"/>
              <a:t>Funcția</a:t>
            </a:r>
            <a:r>
              <a:rPr lang="en-US" sz="4000" dirty="0"/>
              <a:t> main #1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26EC6A-2FA4-607D-0F12-189CD1D25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400" dirty="0" err="1"/>
              <a:t>Afișăm</a:t>
            </a:r>
            <a:r>
              <a:rPr lang="en-US" sz="2400" dirty="0"/>
              <a:t> </a:t>
            </a:r>
            <a:r>
              <a:rPr lang="en-US" sz="2400" dirty="0" err="1"/>
              <a:t>titlul</a:t>
            </a:r>
            <a:r>
              <a:rPr lang="en-US" sz="2400" dirty="0"/>
              <a:t> </a:t>
            </a:r>
            <a:r>
              <a:rPr lang="en-US" sz="2400" dirty="0" err="1"/>
              <a:t>paginii</a:t>
            </a:r>
            <a:r>
              <a:rPr lang="en-US" sz="2400" dirty="0"/>
              <a:t> </a:t>
            </a:r>
            <a:r>
              <a:rPr lang="en-US" sz="2400" dirty="0" err="1"/>
              <a:t>principale</a:t>
            </a:r>
            <a:r>
              <a:rPr lang="en-US" sz="2400" dirty="0"/>
              <a:t> a site-</a:t>
            </a:r>
            <a:r>
              <a:rPr lang="en-US" sz="2400" dirty="0" err="1"/>
              <a:t>ului</a:t>
            </a:r>
            <a:endParaRPr lang="en-US" sz="2400" dirty="0"/>
          </a:p>
          <a:p>
            <a:r>
              <a:rPr lang="en-US" sz="2400" dirty="0" err="1"/>
              <a:t>Variabila</a:t>
            </a:r>
            <a:r>
              <a:rPr lang="en-US" sz="2400" dirty="0"/>
              <a:t> “movies” </a:t>
            </a:r>
            <a:r>
              <a:rPr lang="en-US" sz="2400" dirty="0" err="1"/>
              <a:t>reține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scrise</a:t>
            </a:r>
            <a:r>
              <a:rPr lang="en-US" sz="2400" dirty="0"/>
              <a:t> din </a:t>
            </a:r>
            <a:r>
              <a:rPr lang="en-US" sz="2400" dirty="0" err="1"/>
              <a:t>fișierul</a:t>
            </a:r>
            <a:r>
              <a:rPr lang="en-US" sz="2400" dirty="0"/>
              <a:t> JSON, </a:t>
            </a:r>
            <a:r>
              <a:rPr lang="en-US" sz="2400" dirty="0" err="1"/>
              <a:t>apelând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“</a:t>
            </a:r>
            <a:r>
              <a:rPr lang="en-US" sz="2400" dirty="0" err="1"/>
              <a:t>load_movies</a:t>
            </a:r>
            <a:r>
              <a:rPr lang="en-US" sz="2400" dirty="0"/>
              <a:t>”</a:t>
            </a:r>
          </a:p>
          <a:p>
            <a:r>
              <a:rPr lang="en-US" sz="2400" dirty="0"/>
              <a:t>Prin </a:t>
            </a:r>
            <a:r>
              <a:rPr lang="en-US" sz="2400" dirty="0" err="1"/>
              <a:t>variabila</a:t>
            </a:r>
            <a:r>
              <a:rPr lang="en-US" sz="2400" dirty="0"/>
              <a:t> “name”, </a:t>
            </a:r>
            <a:r>
              <a:rPr lang="en-US" sz="2400" dirty="0" err="1"/>
              <a:t>utilizatorul</a:t>
            </a:r>
            <a:r>
              <a:rPr lang="en-US" sz="2400" dirty="0"/>
              <a:t> </a:t>
            </a:r>
            <a:r>
              <a:rPr lang="en-US" sz="2400" dirty="0" err="1"/>
              <a:t>își</a:t>
            </a:r>
            <a:r>
              <a:rPr lang="en-US" sz="2400" dirty="0"/>
              <a:t> introduce </a:t>
            </a:r>
            <a:r>
              <a:rPr lang="en-US" sz="2400" dirty="0" err="1"/>
              <a:t>numele</a:t>
            </a:r>
            <a:r>
              <a:rPr lang="en-US" sz="2400" dirty="0"/>
              <a:t> de la </a:t>
            </a:r>
            <a:r>
              <a:rPr lang="en-US" sz="2400" dirty="0" err="1"/>
              <a:t>tastatură</a:t>
            </a:r>
            <a:r>
              <a:rPr lang="en-US" sz="2400" dirty="0"/>
              <a:t> </a:t>
            </a:r>
          </a:p>
          <a:p>
            <a:r>
              <a:rPr lang="en-US" sz="2400" dirty="0"/>
              <a:t>“</a:t>
            </a:r>
            <a:r>
              <a:rPr lang="en-US" sz="2400" dirty="0" err="1"/>
              <a:t>preferred_genres</a:t>
            </a:r>
            <a:r>
              <a:rPr lang="en-US" sz="2400" dirty="0"/>
              <a:t>” </a:t>
            </a:r>
            <a:r>
              <a:rPr lang="en-US" sz="2400" dirty="0" err="1"/>
              <a:t>permite</a:t>
            </a:r>
            <a:r>
              <a:rPr lang="en-US" sz="2400" dirty="0"/>
              <a:t> </a:t>
            </a:r>
            <a:r>
              <a:rPr lang="en-US" sz="2400" dirty="0" err="1"/>
              <a:t>utilizatorului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selecteze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genuri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funcție</a:t>
            </a:r>
            <a:r>
              <a:rPr lang="en-US" sz="2400" dirty="0"/>
              <a:t> de </a:t>
            </a:r>
            <a:r>
              <a:rPr lang="en-US" sz="2400" dirty="0" err="1"/>
              <a:t>preferințe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9A1C6-D043-D1C9-62A7-97030B99D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90" y="2282148"/>
            <a:ext cx="5682575" cy="21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6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F1263-976F-5705-9733-1EB4FD4A2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3ADDBDF-CEE0-4448-36D1-A506F7427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0431C-45CA-82D4-B0CA-B0FFB0221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F86A4E-131C-E9E1-C278-6D4A04116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03262-7DE8-54BD-5B37-5A5FFAEF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	</a:t>
            </a:r>
            <a:r>
              <a:rPr lang="en-US" sz="4000" dirty="0" err="1"/>
              <a:t>Funcția</a:t>
            </a:r>
            <a:r>
              <a:rPr lang="en-US" sz="4000" dirty="0"/>
              <a:t> main #2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508FAB0-6D66-39F9-9388-AB5F8A609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introducerea</a:t>
            </a:r>
            <a:r>
              <a:rPr lang="en-US" sz="2400" dirty="0"/>
              <a:t> </a:t>
            </a:r>
            <a:r>
              <a:rPr lang="en-US" sz="2400" dirty="0" err="1"/>
              <a:t>numelui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selectarea</a:t>
            </a:r>
            <a:r>
              <a:rPr lang="en-US" sz="2400" dirty="0"/>
              <a:t> </a:t>
            </a:r>
            <a:r>
              <a:rPr lang="en-US" sz="2400" dirty="0" err="1"/>
              <a:t>genurilor</a:t>
            </a:r>
            <a:r>
              <a:rPr lang="en-US" sz="2400" dirty="0"/>
              <a:t> </a:t>
            </a:r>
            <a:r>
              <a:rPr lang="en-US" sz="2400" dirty="0" err="1"/>
              <a:t>preferate</a:t>
            </a:r>
            <a:r>
              <a:rPr lang="en-US" sz="2400" dirty="0"/>
              <a:t>, </a:t>
            </a:r>
            <a:r>
              <a:rPr lang="en-US" sz="2400" dirty="0" err="1"/>
              <a:t>utilizatorul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trebui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apese</a:t>
            </a:r>
            <a:r>
              <a:rPr lang="en-US" sz="2400" dirty="0"/>
              <a:t> pe </a:t>
            </a:r>
            <a:r>
              <a:rPr lang="en-US" sz="2400" dirty="0" err="1"/>
              <a:t>butonul</a:t>
            </a:r>
            <a:r>
              <a:rPr lang="en-US" sz="2400" dirty="0"/>
              <a:t> “</a:t>
            </a:r>
            <a:r>
              <a:rPr lang="en-US" sz="2400" dirty="0" err="1"/>
              <a:t>Sugerează</a:t>
            </a:r>
            <a:r>
              <a:rPr lang="en-US" sz="2400" dirty="0"/>
              <a:t> </a:t>
            </a:r>
            <a:r>
              <a:rPr lang="en-US" sz="2400" dirty="0" err="1"/>
              <a:t>filme</a:t>
            </a:r>
            <a:r>
              <a:rPr lang="en-US" sz="2400" dirty="0"/>
              <a:t>”</a:t>
            </a:r>
          </a:p>
          <a:p>
            <a:r>
              <a:rPr lang="en-US" sz="2400" dirty="0"/>
              <a:t>Prin </a:t>
            </a:r>
            <a:r>
              <a:rPr lang="en-US" sz="2400" dirty="0" err="1"/>
              <a:t>variabila</a:t>
            </a:r>
            <a:r>
              <a:rPr lang="en-US" sz="2400" dirty="0"/>
              <a:t> “recommendations” se </a:t>
            </a:r>
            <a:r>
              <a:rPr lang="en-US" sz="2400" dirty="0" err="1"/>
              <a:t>apelează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de </a:t>
            </a:r>
            <a:r>
              <a:rPr lang="en-US" sz="2400" dirty="0" err="1"/>
              <a:t>recomandare</a:t>
            </a:r>
            <a:r>
              <a:rPr lang="en-US" sz="2400" dirty="0"/>
              <a:t> </a:t>
            </a:r>
            <a:r>
              <a:rPr lang="en-US" sz="2400" dirty="0" err="1"/>
              <a:t>filme</a:t>
            </a:r>
            <a:r>
              <a:rPr lang="en-US" sz="2400" dirty="0"/>
              <a:t>, </a:t>
            </a:r>
            <a:r>
              <a:rPr lang="en-US" sz="2400" dirty="0" err="1"/>
              <a:t>având</a:t>
            </a:r>
            <a:r>
              <a:rPr lang="en-US" sz="2400" dirty="0"/>
              <a:t> ca </a:t>
            </a:r>
            <a:r>
              <a:rPr lang="en-US" sz="2400" dirty="0" err="1"/>
              <a:t>parametri</a:t>
            </a:r>
            <a:r>
              <a:rPr lang="en-US" sz="2400" dirty="0"/>
              <a:t> </a:t>
            </a:r>
            <a:r>
              <a:rPr lang="en-US" sz="2400" dirty="0" err="1"/>
              <a:t>variabila</a:t>
            </a:r>
            <a:r>
              <a:rPr lang="en-US" sz="2400" dirty="0"/>
              <a:t> “movies”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genurile</a:t>
            </a:r>
            <a:r>
              <a:rPr lang="en-US" sz="2400" dirty="0"/>
              <a:t> </a:t>
            </a:r>
            <a:r>
              <a:rPr lang="en-US" sz="2400" dirty="0" err="1"/>
              <a:t>selectate</a:t>
            </a:r>
            <a:endParaRPr lang="en-US" sz="2400" dirty="0"/>
          </a:p>
          <a:p>
            <a:r>
              <a:rPr lang="en-US" sz="2400" dirty="0"/>
              <a:t>Se </a:t>
            </a:r>
            <a:r>
              <a:rPr lang="en-US" sz="2400" dirty="0" err="1"/>
              <a:t>afișează</a:t>
            </a:r>
            <a:r>
              <a:rPr lang="en-US" sz="2400" dirty="0"/>
              <a:t> </a:t>
            </a:r>
            <a:r>
              <a:rPr lang="en-US" sz="2400" dirty="0" err="1"/>
              <a:t>filmele</a:t>
            </a:r>
            <a:r>
              <a:rPr lang="en-US" sz="2400" dirty="0"/>
              <a:t> </a:t>
            </a:r>
            <a:r>
              <a:rPr lang="en-US" sz="2400" dirty="0" err="1"/>
              <a:t>recomandate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utilizator</a:t>
            </a:r>
            <a:r>
              <a:rPr lang="en-US" sz="2400" dirty="0"/>
              <a:t>, </a:t>
            </a:r>
            <a:r>
              <a:rPr lang="en-US" sz="2400" dirty="0" err="1"/>
              <a:t>sau</a:t>
            </a:r>
            <a:r>
              <a:rPr lang="en-US" sz="2400" dirty="0"/>
              <a:t> un </a:t>
            </a:r>
            <a:r>
              <a:rPr lang="en-US" sz="2400" dirty="0" err="1"/>
              <a:t>mesaj-eroare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 nu se </a:t>
            </a:r>
            <a:r>
              <a:rPr lang="en-US" sz="2400" dirty="0" err="1"/>
              <a:t>găsesc</a:t>
            </a:r>
            <a:r>
              <a:rPr lang="en-US" sz="2400" dirty="0"/>
              <a:t> </a:t>
            </a:r>
            <a:r>
              <a:rPr lang="en-US" sz="2400" dirty="0" err="1"/>
              <a:t>filme</a:t>
            </a:r>
            <a:r>
              <a:rPr lang="en-US" sz="2400" dirty="0"/>
              <a:t> </a:t>
            </a:r>
            <a:r>
              <a:rPr lang="en-US" sz="2400" dirty="0" err="1"/>
              <a:t>potrivite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utilizator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 nu s-au </a:t>
            </a:r>
            <a:r>
              <a:rPr lang="en-US" sz="2400" dirty="0" err="1"/>
              <a:t>introdus</a:t>
            </a:r>
            <a:r>
              <a:rPr lang="en-US" sz="2400" dirty="0"/>
              <a:t>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câmpurile</a:t>
            </a:r>
            <a:r>
              <a:rPr lang="en-US" sz="2400" dirty="0"/>
              <a:t> </a:t>
            </a:r>
            <a:r>
              <a:rPr lang="en-US" sz="2400" dirty="0" err="1"/>
              <a:t>necesare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1C97B-D6D0-E450-F77F-6E072B666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91" y="2283678"/>
            <a:ext cx="5350909" cy="27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5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8AF2-4766-D71A-3A82-C7CFA330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267" y="643467"/>
            <a:ext cx="5594890" cy="1257300"/>
          </a:xfrm>
        </p:spPr>
        <p:txBody>
          <a:bodyPr/>
          <a:lstStyle/>
          <a:p>
            <a:r>
              <a:rPr lang="en-US" dirty="0" err="1"/>
              <a:t>Fișierul</a:t>
            </a:r>
            <a:r>
              <a:rPr lang="en-US" dirty="0"/>
              <a:t>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62581-6255-B992-623E-D7D95C22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4" y="558800"/>
            <a:ext cx="594622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0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BFE9-D462-1299-713A-0F7F1695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72267"/>
            <a:ext cx="10353762" cy="1257300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dirty="0" err="1"/>
              <a:t>Mulțumim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atenția</a:t>
            </a:r>
            <a:r>
              <a:rPr lang="en-US" dirty="0"/>
              <a:t> </a:t>
            </a:r>
            <a:r>
              <a:rPr lang="en-US" dirty="0" err="1"/>
              <a:t>acordată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9441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{21AC53FF-4925-4347-ACF4-86E5E02DE5DE}tf55705232_win32</Template>
  <TotalTime>55</TotalTime>
  <Words>220</Words>
  <Application>Microsoft Office PowerPoint</Application>
  <PresentationFormat>Widescreen</PresentationFormat>
  <Paragraphs>25</Paragraphs>
  <Slides>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SlateVTI</vt:lpstr>
      <vt:lpstr>Proiect – Recomandare Filme</vt:lpstr>
      <vt:lpstr>Declarăm bibliotecile </vt:lpstr>
      <vt:lpstr>Funcția de citire </vt:lpstr>
      <vt:lpstr>Funcția de recomandare </vt:lpstr>
      <vt:lpstr> Funcția main #1</vt:lpstr>
      <vt:lpstr> Funcția main #2</vt:lpstr>
      <vt:lpstr>Fișierul JSON</vt:lpstr>
      <vt:lpstr> Mulțumim pentru atenția acordată!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– Recomandare Filme</dc:title>
  <dc:creator>Robert Mumoiu</dc:creator>
  <cp:lastModifiedBy>Radu-Mihai MATEI (140841)</cp:lastModifiedBy>
  <cp:revision>2</cp:revision>
  <dcterms:created xsi:type="dcterms:W3CDTF">2025-01-08T19:47:30Z</dcterms:created>
  <dcterms:modified xsi:type="dcterms:W3CDTF">2026-02-24T10:59:53Z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